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Poin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3407715" y="379864"/>
            <a:ext cx="2475561" cy="58474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27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IP-адресация</a:t>
            </a:r>
            <a:endParaRPr lang="en-US" sz="1500" dirty="0"/>
          </a:p>
        </p:txBody>
      </p:sp>
      <p:sp>
        <p:nvSpPr>
          <p:cNvPr id="4" name="Text 1"/>
          <p:cNvSpPr txBox="1"/>
          <p:nvPr/>
        </p:nvSpPr>
        <p:spPr>
          <a:xfrm>
            <a:off x="179278" y="2313211"/>
            <a:ext cx="4047273" cy="200025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80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IP-адресация является фундаментальной концепцией в современных компьютерных сетях, обеспечивающей уникальную идентификацию устройств в сети Интернет или локальных сетях.</a:t>
            </a:r>
            <a:endParaRPr lang="en-US" sz="1500" dirty="0"/>
          </a:p>
          <a:p>
            <a:pPr indent="0" marL="0">
              <a:lnSpc>
                <a:spcPct val="80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indent="0" marL="0">
              <a:lnSpc>
                <a:spcPct val="80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 рамках данной презентации мы рассмотрим основные принципы IP-адресации, её виды, особенности применения и важность для глобальной коммуникации.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914400" y="914400"/>
            <a:ext cx="7315200" cy="52670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l"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225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Статические и динамические IP-адреса </a:t>
            </a:r>
            <a:endParaRPr lang="en-US" sz="1500" dirty="0"/>
          </a:p>
        </p:txBody>
      </p:sp>
      <p:sp>
        <p:nvSpPr>
          <p:cNvPr id="4" name="Text 1"/>
          <p:cNvSpPr txBox="1"/>
          <p:nvPr/>
        </p:nvSpPr>
        <p:spPr>
          <a:xfrm>
            <a:off x="914400" y="1737360"/>
            <a:ext cx="7315200" cy="191452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Статические IP-адреса назначаются устройствам вручную и остаются неизменными, что удобно для серверов и устройств, требующих постоянного доступа.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Динамические IP-адреса назначаются автоматически через DHCP и могут меняться при каждом подключении, что экономит адресное пространство.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Выбор между статическими и динамическими адресами зависит от задач и требований сети.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502920" y="731520"/>
            <a:ext cx="6400800" cy="52670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l"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225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Маршрутизация и использование IP-адресов </a:t>
            </a:r>
            <a:endParaRPr lang="en-US" sz="1500" dirty="0"/>
          </a:p>
        </p:txBody>
      </p:sp>
      <p:sp>
        <p:nvSpPr>
          <p:cNvPr id="4" name="Text 1"/>
          <p:cNvSpPr txBox="1"/>
          <p:nvPr/>
        </p:nvSpPr>
        <p:spPr>
          <a:xfrm>
            <a:off x="207791" y="2227673"/>
            <a:ext cx="4094794" cy="203835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Маршрутизация — это процесс передачи данных между сетями, где IP-адреса играют ключевую роль в определении пути следования пакетов.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Маршрутизаторы анализируют сетевую часть IP-адреса, чтобы решить, куда отправить данные, что обеспечивает эффективное использование сетевых ресурсов. 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914400" y="914400"/>
            <a:ext cx="7315200" cy="52670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l"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225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Безопасность IP-адресации </a:t>
            </a:r>
            <a:endParaRPr lang="en-US" sz="1500" dirty="0"/>
          </a:p>
        </p:txBody>
      </p:sp>
      <p:sp>
        <p:nvSpPr>
          <p:cNvPr id="4" name="Text 1"/>
          <p:cNvSpPr txBox="1"/>
          <p:nvPr/>
        </p:nvSpPr>
        <p:spPr>
          <a:xfrm>
            <a:off x="914400" y="1737360"/>
            <a:ext cx="5946594" cy="21336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Безопасность IP-адресации включает защиту от несанкционированного доступа, подмены адресов и атак типа "отказ в обслуживании".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Технологии, такие как IPsec (Internet Protocol Security), обеспечивают шифрование и аутентификацию трафика, защищая данные от перехвата.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Регулярный мониторинг сети и использование брандмауэров также помогают предотвратить потенциальные угрозы.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5593" y="0"/>
            <a:ext cx="3528407" cy="514807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372161" y="334643"/>
            <a:ext cx="4428439" cy="52670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l"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225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Особенности IPv6-адресации </a:t>
            </a:r>
            <a:endParaRPr lang="en-US" sz="1500" dirty="0"/>
          </a:p>
        </p:txBody>
      </p:sp>
      <p:sp>
        <p:nvSpPr>
          <p:cNvPr id="5" name="Text 1"/>
          <p:cNvSpPr txBox="1"/>
          <p:nvPr/>
        </p:nvSpPr>
        <p:spPr>
          <a:xfrm>
            <a:off x="457200" y="928200"/>
            <a:ext cx="4114800" cy="279082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IPv6 использует 128-битные адреса, представленные в шестнадцатеричном формате (например, 2001:0db8::1), что значительно увеличивает адресное пространство.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Эта версия протокола также предлагает улучшенные механизмы безопасности и автоматическую настройку адресов без необходимости использования DHCP.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Однако переход на IPv6 требует модернизации оборудования и программного обеспечения.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1040255" y="1215931"/>
            <a:ext cx="7315200" cy="52670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225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Проблемы IP-адресации</a:t>
            </a:r>
            <a:endParaRPr lang="en-US" sz="1500" dirty="0"/>
          </a:p>
        </p:txBody>
      </p:sp>
      <p:sp>
        <p:nvSpPr>
          <p:cNvPr id="4" name="Text 1"/>
          <p:cNvSpPr txBox="1"/>
          <p:nvPr/>
        </p:nvSpPr>
        <p:spPr>
          <a:xfrm>
            <a:off x="1237543" y="1892725"/>
            <a:ext cx="6659410" cy="21336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Одной из главных проблем IP-адресации остается ограниченное количество адресов в IPv4, что усложняет расширение сетей.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algn="ctr"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Кроме того, совместимость между IPv4 и IPv6 создает технические сложности при переходе на новую версию протокола.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algn="ctr"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Решение этих проблем требует координации между провайдерами, администраторами сетей и разработчиками технологий.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895791" cy="514807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3458012" y="496215"/>
            <a:ext cx="4572000" cy="52670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l"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225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Заключение </a:t>
            </a:r>
            <a:endParaRPr lang="en-US" sz="1500" dirty="0"/>
          </a:p>
        </p:txBody>
      </p:sp>
      <p:sp>
        <p:nvSpPr>
          <p:cNvPr id="5" name="Text 1"/>
          <p:cNvSpPr txBox="1"/>
          <p:nvPr/>
        </p:nvSpPr>
        <p:spPr>
          <a:xfrm>
            <a:off x="3458012" y="1131391"/>
            <a:ext cx="4572000" cy="322897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IP-адресация играет центральную роль в работе современных сетей, обеспечивая уникальную идентификацию устройств и эффективную маршрутизацию данных.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Понимание принципов IP-адресации, её типов и особенностей применения является ключевым для успешного управления сетями и обеспечения их безопасности.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Будущее IP-адресации связано с дальнейшим внедрением IPv6 и развитием технологий, поддерживающих рост числа подключенных устройств.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1097280" y="1463040"/>
            <a:ext cx="7315200" cy="52670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225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Что такое IP-адрес? </a:t>
            </a:r>
            <a:endParaRPr lang="en-US" sz="1500" dirty="0"/>
          </a:p>
        </p:txBody>
      </p:sp>
      <p:sp>
        <p:nvSpPr>
          <p:cNvPr id="4" name="Text 1"/>
          <p:cNvSpPr txBox="1"/>
          <p:nvPr/>
        </p:nvSpPr>
        <p:spPr>
          <a:xfrm>
            <a:off x="914400" y="2063801"/>
            <a:ext cx="7315200" cy="235267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IP-адрес (Internet Protocol address) — это числовой идентификатор, присваиваемый каждому устройству, подключенному к сети, для обеспечения его уникальности и возможности маршрутизации данных.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algn="ctr"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Он состоит из четырех блоков чисел в диапазоне от 0 до 255, разделенных точками (например, 192.168.1.1), что соответствует протоколу IPv4.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algn="ctr"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IP-адрес выполняет две ключевые функции: идентификацию устройства и определение его местоположения в сети.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2946" y="0"/>
            <a:ext cx="3861054" cy="514807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324640" y="344147"/>
            <a:ext cx="5065221" cy="52670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225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Версии IP-протоколов: IPv4 и IPv6</a:t>
            </a:r>
            <a:endParaRPr lang="en-US" sz="1500" dirty="0"/>
          </a:p>
        </p:txBody>
      </p:sp>
      <p:sp>
        <p:nvSpPr>
          <p:cNvPr id="5" name="Text 1"/>
          <p:cNvSpPr txBox="1"/>
          <p:nvPr/>
        </p:nvSpPr>
        <p:spPr>
          <a:xfrm>
            <a:off x="391170" y="1118284"/>
            <a:ext cx="4114800" cy="30099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IPv4 — это первая широко используемая версия протокола, которая предоставляет около 4,3 миллиардов уникальных адресов, что уже недостаточно для растущего числа устройств.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IPv6 был разработан как решение проблемы нехватки адресов, предлагая 128-битное пространство адресации, что значительно расширяет возможности для уникальной идентификации устройств.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Переход на IPv6 стал необходимым шагом для поддержания роста интернета и IoT-устройств.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914400" y="914400"/>
            <a:ext cx="7315200" cy="52670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l"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225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Структура IP-адреса IPv4 </a:t>
            </a:r>
            <a:endParaRPr lang="en-US" sz="1500" dirty="0"/>
          </a:p>
        </p:txBody>
      </p:sp>
      <p:sp>
        <p:nvSpPr>
          <p:cNvPr id="4" name="Text 1"/>
          <p:cNvSpPr txBox="1"/>
          <p:nvPr/>
        </p:nvSpPr>
        <p:spPr>
          <a:xfrm>
            <a:off x="914400" y="1828800"/>
            <a:ext cx="6003619" cy="191452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IP-адрес IPv4 состоит из двух частей: сетевой и хостовой.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Сетевая часть определяет, к какой сети принадлежит устройство, а хостовая часть указывает конкретное устройство внутри этой сети.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Маска подсети используется для разделения этих частей, позволяя маршрутизаторам эффективно управлять трафиком между различными сетями.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914400" y="914400"/>
            <a:ext cx="7315200" cy="52670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l"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225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Классы IP-адресов IPv4 </a:t>
            </a:r>
            <a:endParaRPr lang="en-US" sz="1500" dirty="0"/>
          </a:p>
        </p:txBody>
      </p:sp>
      <p:sp>
        <p:nvSpPr>
          <p:cNvPr id="4" name="Text 1"/>
          <p:cNvSpPr txBox="1"/>
          <p:nvPr/>
        </p:nvSpPr>
        <p:spPr>
          <a:xfrm>
            <a:off x="914400" y="1507236"/>
            <a:ext cx="5727997" cy="21336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IPv4-адреса делятся на пять классов (A, B, C, D, E), которые определяют размер сети и количество доступных хостов.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Класс A предназначен для крупных сетей с большим количеством хостов, тогда как класс C подходит для небольших сетей.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Классы D и E используются для специальных целей, таких как мультикастинг и экспериментальные технологии.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914400" y="1120888"/>
            <a:ext cx="7315200" cy="52670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225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Приватные и публичные IP-адреса </a:t>
            </a:r>
            <a:endParaRPr lang="en-US" sz="1500" dirty="0"/>
          </a:p>
        </p:txBody>
      </p:sp>
      <p:sp>
        <p:nvSpPr>
          <p:cNvPr id="4" name="Text 1"/>
          <p:cNvSpPr txBox="1"/>
          <p:nvPr/>
        </p:nvSpPr>
        <p:spPr>
          <a:xfrm>
            <a:off x="1636720" y="1788179"/>
            <a:ext cx="6032132" cy="235267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Приватные IP-адреса используются внутри локальных сетей и не маршрутизируются в интернете, что повышает безопасность и экономит адресное пространство.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algn="ctr"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Публичные IP-адреса, напротив, предназначены для глобальной маршрутизации и уникальны в пределах всего интернета.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algn="ctr"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NAT (Network Address Translation) позволяет преобразовывать приватные адреса в публичные для выхода в интернет.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5098" y="0"/>
            <a:ext cx="3518902" cy="514807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543237" y="439190"/>
            <a:ext cx="4114800" cy="52670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l"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225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Маска подсети и её роль </a:t>
            </a:r>
            <a:endParaRPr lang="en-US" sz="1500" dirty="0"/>
          </a:p>
        </p:txBody>
      </p:sp>
      <p:sp>
        <p:nvSpPr>
          <p:cNvPr id="5" name="Text 1"/>
          <p:cNvSpPr txBox="1"/>
          <p:nvPr/>
        </p:nvSpPr>
        <p:spPr>
          <a:xfrm>
            <a:off x="543237" y="1184814"/>
            <a:ext cx="4114800" cy="279082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Маска подсети — это 32-битное число, которое определяет, какая часть IP-адреса относится к сети, а какая — к хосту.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Она используется маршрутизаторами для определения границ сети и правильного направления трафика.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Например, маска 255.255.255.0 указывает, что первые три октета адреса относятся к сети, а последний — к хосту.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914400" y="914400"/>
            <a:ext cx="7315200" cy="52670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l"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225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CIDR и его значимость </a:t>
            </a:r>
            <a:endParaRPr lang="en-US" sz="1500" dirty="0"/>
          </a:p>
        </p:txBody>
      </p:sp>
      <p:sp>
        <p:nvSpPr>
          <p:cNvPr id="4" name="Text 1"/>
          <p:cNvSpPr txBox="1"/>
          <p:nvPr/>
        </p:nvSpPr>
        <p:spPr>
          <a:xfrm>
            <a:off x="914400" y="1737360"/>
            <a:ext cx="6687922" cy="191452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CIDR (Classless Inter-Domain Routing) — это метод адресации, который позволяет более гибко использовать адресное пространство по сравнению с классовой системой.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Вместо жесткого разделения на классы, CIDR использует префикс (например, /24), чтобы указать количество битов, выделенных для сетевой части адреса.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Это помогает уменьшить фрагментацию адресов и улучшить маршрутизацию.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895791" cy="514807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3343961" y="439190"/>
            <a:ext cx="4572000" cy="86290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l"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225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DHCP и автоматическая настройка IP-адресов </a:t>
            </a:r>
            <a:endParaRPr lang="en-US" sz="1500" dirty="0"/>
          </a:p>
        </p:txBody>
      </p:sp>
      <p:sp>
        <p:nvSpPr>
          <p:cNvPr id="5" name="Text 1"/>
          <p:cNvSpPr txBox="1"/>
          <p:nvPr/>
        </p:nvSpPr>
        <p:spPr>
          <a:xfrm>
            <a:off x="3343961" y="1473542"/>
            <a:ext cx="4572000" cy="279082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DHCP (Dynamic Host Configuration Protocol) позволяет автоматически назначать IP-адреса устройствам в сети, что упрощает управление и снижает вероятность ошибок.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Сервер DHCP выдает адреса из пула доступных, а также предоставляет дополнительные параметры, такие как шлюз по умолчанию и DNS-серверы. </a:t>
            </a: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indent="0" marL="0">
              <a:lnSpc>
                <a:spcPct val="92000"/>
              </a:lnSpc>
              <a:spcBef>
                <a:spcPts val="375"/>
              </a:spcBef>
              <a:buNone/>
            </a:pPr>
            <a:r>
              <a:rPr lang="en-US" sz="1200" dirty="0">
                <a:solidFill>
                  <a:srgbClr val="20202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Этот протокол особенно полезен в больших сетях, где ручная настройка каждого устройства была бы затруднительной.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2025-07-07T15:36:03Z</dcterms:created>
  <dcterms:modified xsi:type="dcterms:W3CDTF">2025-07-07T15:36:03Z</dcterms:modified>
</cp:coreProperties>
</file>